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49295" y="947420"/>
            <a:ext cx="4316730" cy="438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567180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16211</Words>
  <Application>WPS 演示</Application>
  <PresentationFormat>宽屏</PresentationFormat>
  <Paragraphs>977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890</cp:revision>
  <dcterms:created xsi:type="dcterms:W3CDTF">2023-03-11T10:53:59Z</dcterms:created>
  <dcterms:modified xsi:type="dcterms:W3CDTF">2023-03-11T10:53:59Z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